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6" r:id="rId2"/>
    <p:sldId id="300" r:id="rId3"/>
    <p:sldId id="301" r:id="rId4"/>
    <p:sldId id="30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4994" autoAdjust="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15.12.2021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596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359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76064" cy="432048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61.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</a:t>
            </a:r>
            <a:r>
              <a:rPr lang="en-US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n-US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щоб Він на</a:t>
            </a:r>
            <a:r>
              <a:rPr lang="en-US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станови</a:t>
            </a:r>
            <a:r>
              <a:rPr lang="uk-UA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в</a:t>
            </a:r>
            <a:r>
              <a:rPr lang="en-US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праведних</a:t>
            </a:r>
            <a:r>
              <a:rPr lang="en-US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лідерів</a:t>
            </a:r>
            <a:endParaRPr lang="en-US" sz="21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107504" y="1844824"/>
            <a:ext cx="8928992" cy="408375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fontAlgn="base"/>
            <a:r>
              <a:rPr lang="en-US" sz="4400" i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І </a:t>
            </a:r>
            <a:r>
              <a:rPr lang="en-US" sz="4400" i="1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верну</a:t>
            </a:r>
            <a:r>
              <a:rPr lang="en-US" sz="4400" i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400" i="1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твоїх</a:t>
            </a:r>
            <a:r>
              <a:rPr lang="en-US" sz="4400" i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400" i="1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суддів</a:t>
            </a:r>
            <a:r>
              <a:rPr lang="en-US" sz="4400" i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</a:p>
          <a:p>
            <a:pPr algn="l" fontAlgn="base"/>
            <a:r>
              <a:rPr lang="en-US" sz="4400" i="1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як</a:t>
            </a:r>
            <a:r>
              <a:rPr lang="en-US" sz="4400" i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400" i="1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перше</a:t>
            </a:r>
            <a:r>
              <a:rPr lang="en-US" sz="4400" i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400" i="1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було</a:t>
            </a:r>
            <a:r>
              <a:rPr lang="en-US" sz="4400" i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і </a:t>
            </a:r>
            <a:r>
              <a:rPr lang="en-US" sz="4400" i="1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твоїх</a:t>
            </a:r>
            <a:r>
              <a:rPr lang="en-US" sz="4400" i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400" i="1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радників</a:t>
            </a:r>
            <a:r>
              <a:rPr lang="en-US" sz="4400" i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4400" i="1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як</a:t>
            </a:r>
            <a:r>
              <a:rPr lang="en-US" sz="4400" i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400" i="1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напочатку</a:t>
            </a:r>
            <a:r>
              <a:rPr lang="en-US" sz="4400" i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algn="l" fontAlgn="base"/>
            <a:r>
              <a:rPr lang="en-US" sz="4400" i="1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</a:t>
            </a:r>
            <a:r>
              <a:rPr lang="en-US" sz="4400" i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400" i="1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цьому</a:t>
            </a:r>
            <a:r>
              <a:rPr lang="en-US" sz="4400" i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400" i="1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тебе</a:t>
            </a:r>
            <a:r>
              <a:rPr lang="en-US" sz="4400" i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400" i="1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будуть</a:t>
            </a:r>
            <a:r>
              <a:rPr lang="en-US" sz="4400" i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400" i="1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звати</a:t>
            </a:r>
            <a:r>
              <a:rPr lang="en-US" sz="4400" i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 algn="l" fontAlgn="base"/>
            <a:r>
              <a:rPr lang="en-US" sz="4400" i="1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місто</a:t>
            </a:r>
            <a:r>
              <a:rPr lang="en-US" sz="4400" i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400" i="1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справедливости</a:t>
            </a:r>
            <a:r>
              <a:rPr lang="en-US" sz="4400" i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4400" i="1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місто</a:t>
            </a:r>
            <a:r>
              <a:rPr lang="en-US" sz="4400" i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400" i="1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вірне</a:t>
            </a:r>
            <a:r>
              <a:rPr lang="en-US" sz="4400" i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4788024" y="6417093"/>
            <a:ext cx="4099939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</a:t>
            </a:r>
            <a:r>
              <a:rPr lang="uk-UA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саї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1:26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674136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Ти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знаєш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серця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наших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лідерів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Вони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сподівались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що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правильне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і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мудре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керування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стане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реальністю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наших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громадах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Ти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знаєш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їхні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мотиви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бажа</a:t>
            </a:r>
            <a:r>
              <a:rPr lang="uk-UA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ти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найбільшого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блага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І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Ти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uk-UA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також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знаєш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їхні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можливі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спокуси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і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компроміси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Даруй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їм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смирення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розсудливої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надії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надії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що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оберігає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від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найгіршої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гріховності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але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наполегливо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прагне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висот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Твоєї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праведності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44624"/>
            <a:ext cx="9144000" cy="662473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Віднови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їхню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мужність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робити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що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може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бути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непопулярним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Очисти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їхні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мотиви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і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даруй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їм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силу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робити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правильні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речі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дивлячись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всі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можливі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аргументи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Нехай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наш</a:t>
            </a:r>
            <a:r>
              <a:rPr lang="uk-UA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 місто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стане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відом</a:t>
            </a:r>
            <a:r>
              <a:rPr lang="uk-UA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праведними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і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мудрими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лідерами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Нехай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вон</a:t>
            </a:r>
            <a:r>
              <a:rPr lang="uk-UA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буде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проголошен</a:t>
            </a:r>
            <a:r>
              <a:rPr lang="uk-UA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місцем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вірності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4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9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19572" y="2996952"/>
            <a:ext cx="7704856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4800" i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•</a:t>
            </a:r>
            <a: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uk-UA" sz="4800" i="1" u="sng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те, щоб судді, працівники судів і законодавці боялися Бога </a:t>
            </a:r>
            <a:endParaRPr lang="ru-RU" sz="4800" i="1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0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175</Words>
  <Application>Microsoft Office PowerPoint</Application>
  <PresentationFormat>Екран (4:3)</PresentationFormat>
  <Paragraphs>22</Paragraphs>
  <Slides>4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9" baseType="lpstr">
      <vt:lpstr>Arial</vt:lpstr>
      <vt:lpstr>Calibri</vt:lpstr>
      <vt:lpstr>Georgia</vt:lpstr>
      <vt:lpstr>Verdana</vt:lpstr>
      <vt:lpstr>Тема Office</vt:lpstr>
      <vt:lpstr>61.</vt:lpstr>
      <vt:lpstr>Презентація PowerPoint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Dubenchuk Ivanka</cp:lastModifiedBy>
  <cp:revision>209</cp:revision>
  <dcterms:created xsi:type="dcterms:W3CDTF">2011-03-25T18:27:23Z</dcterms:created>
  <dcterms:modified xsi:type="dcterms:W3CDTF">2021-12-15T09:34:57Z</dcterms:modified>
</cp:coreProperties>
</file>